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71F1-7353-4C5A-8A27-71F920D6B32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3558-68C8-478F-B0E4-5D6737F1E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73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71F1-7353-4C5A-8A27-71F920D6B32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3558-68C8-478F-B0E4-5D6737F1E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14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71F1-7353-4C5A-8A27-71F920D6B32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3558-68C8-478F-B0E4-5D6737F1E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73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71F1-7353-4C5A-8A27-71F920D6B32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3558-68C8-478F-B0E4-5D6737F1E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08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71F1-7353-4C5A-8A27-71F920D6B32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3558-68C8-478F-B0E4-5D6737F1E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73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71F1-7353-4C5A-8A27-71F920D6B32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3558-68C8-478F-B0E4-5D6737F1E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81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71F1-7353-4C5A-8A27-71F920D6B32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3558-68C8-478F-B0E4-5D6737F1E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3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71F1-7353-4C5A-8A27-71F920D6B32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3558-68C8-478F-B0E4-5D6737F1E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36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71F1-7353-4C5A-8A27-71F920D6B32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3558-68C8-478F-B0E4-5D6737F1E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04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71F1-7353-4C5A-8A27-71F920D6B32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3558-68C8-478F-B0E4-5D6737F1E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87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171F1-7353-4C5A-8A27-71F920D6B32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3558-68C8-478F-B0E4-5D6737F1E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70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bg1">
                <a:lumMod val="97000"/>
                <a:lumOff val="3000"/>
                <a:alpha val="96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171F1-7353-4C5A-8A27-71F920D6B32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33558-68C8-478F-B0E4-5D6737F1E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20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Základní škola a mateřská škola, Kravsko, příspěvková organizace</a:t>
            </a:r>
            <a:endParaRPr lang="cs-CZ" dirty="0"/>
          </a:p>
        </p:txBody>
      </p:sp>
      <p:pic>
        <p:nvPicPr>
          <p:cNvPr id="1026" name="Picture 2" descr="C:\Users\Simca.KRAVSKO\Desktop\Loga ŠUŽ\suz-2010-logo-v-RG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5040560" cy="405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496944" cy="2880319"/>
          </a:xfrm>
        </p:spPr>
        <p:txBody>
          <a:bodyPr>
            <a:noAutofit/>
          </a:bodyPr>
          <a:lstStyle/>
          <a:p>
            <a:r>
              <a:rPr lang="cs-CZ" sz="6600" dirty="0" smtClean="0"/>
              <a:t>Tvořivé dílny</a:t>
            </a:r>
            <a:br>
              <a:rPr lang="cs-CZ" sz="6600" dirty="0" smtClean="0"/>
            </a:br>
            <a:r>
              <a:rPr lang="cs-CZ" sz="6600" dirty="0" smtClean="0"/>
              <a:t> žáků a seniorů</a:t>
            </a:r>
            <a:br>
              <a:rPr lang="cs-CZ" sz="6600" dirty="0" smtClean="0"/>
            </a:br>
            <a:r>
              <a:rPr lang="cs-CZ" sz="6600" dirty="0" smtClean="0"/>
              <a:t>v Základní škole Kravsko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4149080"/>
            <a:ext cx="6400800" cy="69492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Vytvořily: Fruhwirtová, Hellmanová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Simca.KRAVSKO\Desktop\Loga ŠUŽ\bar_logolink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2375"/>
            <a:ext cx="9095405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8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7504" y="388933"/>
            <a:ext cx="4680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/>
              <a:t>Ve čtvrtek 28. 11. 2013 se v Základní škole v Kravsku uskutečnily 2. Tvořivé dílny žáků a seniorů. Hlavním tématem setkání bylo vázání a aranžování adventních věnců.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35" y="213210"/>
            <a:ext cx="4247771" cy="616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68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188640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 smtClean="0"/>
              <a:t>Se </a:t>
            </a:r>
            <a:r>
              <a:rPr lang="cs-CZ" sz="3600" dirty="0"/>
              <a:t>žáky, kteří projevili zájem o tuto činnost, jsme se sešli už šestou vyučovací hodinu. Připravili jsme si chvojí, slaměné nebo polystyrenové kruhy, vázací drát a pak už práce mohla začít.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5" r="29041"/>
          <a:stretch/>
        </p:blipFill>
        <p:spPr>
          <a:xfrm rot="16200000">
            <a:off x="534247" y="2703613"/>
            <a:ext cx="3605354" cy="418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r="17052"/>
          <a:stretch/>
        </p:blipFill>
        <p:spPr>
          <a:xfrm>
            <a:off x="4586808" y="2924944"/>
            <a:ext cx="4176464" cy="377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294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112899" y="37501"/>
            <a:ext cx="57830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/>
              <a:t>Nepřišla jenom děvčata, ale i chlapci. Od jedné hodiny postupně přicházeli další zájemci – maminky, ale především seniorky, pro které byla tvořivá dílna primárně určena.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 t="26208" r="17276" b="2656"/>
          <a:stretch/>
        </p:blipFill>
        <p:spPr>
          <a:xfrm>
            <a:off x="48585" y="3068960"/>
            <a:ext cx="4955463" cy="3124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22647" r="20084"/>
          <a:stretch/>
        </p:blipFill>
        <p:spPr>
          <a:xfrm>
            <a:off x="4932040" y="3990492"/>
            <a:ext cx="4219841" cy="2894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048"/>
            <a:ext cx="2600672" cy="39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548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7504" y="116632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 smtClean="0"/>
              <a:t>V </a:t>
            </a:r>
            <a:r>
              <a:rPr lang="cs-CZ" sz="3600" dirty="0"/>
              <a:t>naší tvořivé dílně jsme vydrželi až do pěti hodin. S výsledky práce byli všichni spokojeni.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2415" r="2192" b="997"/>
          <a:stretch/>
        </p:blipFill>
        <p:spPr>
          <a:xfrm>
            <a:off x="107504" y="1484784"/>
            <a:ext cx="6376285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741" y="1844824"/>
            <a:ext cx="2592288" cy="3888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700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9" y="692696"/>
            <a:ext cx="2987012" cy="199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82" y="735341"/>
            <a:ext cx="2859075" cy="190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385" y="735341"/>
            <a:ext cx="2802428" cy="186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2878111" cy="191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8"/>
          <a:stretch/>
        </p:blipFill>
        <p:spPr>
          <a:xfrm>
            <a:off x="3131839" y="2694247"/>
            <a:ext cx="2877217" cy="1933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2" r="21021" b="4083"/>
          <a:stretch/>
        </p:blipFill>
        <p:spPr>
          <a:xfrm>
            <a:off x="6195800" y="2694247"/>
            <a:ext cx="2624672" cy="1961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83" y="4627660"/>
            <a:ext cx="3253463" cy="216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r="9579"/>
          <a:stretch/>
        </p:blipFill>
        <p:spPr>
          <a:xfrm>
            <a:off x="4579519" y="4653136"/>
            <a:ext cx="3050964" cy="2150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ovéPole 11"/>
          <p:cNvSpPr txBox="1"/>
          <p:nvPr/>
        </p:nvSpPr>
        <p:spPr>
          <a:xfrm>
            <a:off x="146904" y="34194"/>
            <a:ext cx="23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 smtClean="0"/>
              <a:t>POSTUP </a:t>
            </a:r>
            <a:endParaRPr lang="cs-CZ" sz="4400" b="1" i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5536" y="9087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1.</a:t>
            </a:r>
            <a:endParaRPr lang="cs-CZ" sz="28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532440" y="21075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3.</a:t>
            </a:r>
            <a:endParaRPr lang="cs-CZ" sz="28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508104" y="268975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5.</a:t>
            </a:r>
            <a:endParaRPr lang="cs-CZ" sz="28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371527" y="45091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7.</a:t>
            </a:r>
            <a:endParaRPr lang="cs-CZ" sz="28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505000" y="81340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2.</a:t>
            </a:r>
            <a:endParaRPr lang="cs-CZ" sz="28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300192" y="4091959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6.</a:t>
            </a:r>
            <a:endParaRPr lang="cs-CZ" sz="28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07504" y="263691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4.</a:t>
            </a:r>
            <a:endParaRPr lang="cs-CZ" sz="28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644008" y="465313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8.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87128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151</Words>
  <Application>Microsoft Office PowerPoint</Application>
  <PresentationFormat>Předvádění na obrazovce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Základní škola a mateřská škola, Kravsko, příspěvková organizace</vt:lpstr>
      <vt:lpstr>Tvořivé dílny  žáků a seniorů v Základní škole Kravsko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Tvořivé dílny  žáků a seniorů v Základní škole Kravsko</dc:title>
  <dc:creator>Note011</dc:creator>
  <cp:lastModifiedBy>Smart3</cp:lastModifiedBy>
  <cp:revision>15</cp:revision>
  <dcterms:created xsi:type="dcterms:W3CDTF">2014-04-10T11:02:16Z</dcterms:created>
  <dcterms:modified xsi:type="dcterms:W3CDTF">2014-04-23T11:00:30Z</dcterms:modified>
</cp:coreProperties>
</file>